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>
      <p:cViewPr varScale="1">
        <p:scale>
          <a:sx n="124" d="100"/>
          <a:sy n="124" d="100"/>
        </p:scale>
        <p:origin x="159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2" y="5009260"/>
            <a:ext cx="9136202" cy="18391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" y="5580325"/>
            <a:ext cx="9144000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4"/>
                </a:lnTo>
                <a:lnTo>
                  <a:pt x="9143994" y="1277674"/>
                </a:lnTo>
                <a:lnTo>
                  <a:pt x="9143994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3994" y="555752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3994" y="812076"/>
                </a:lnTo>
                <a:lnTo>
                  <a:pt x="9143994" y="55575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228509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7" y="5009268"/>
            <a:ext cx="9143365" cy="1839595"/>
          </a:xfrm>
          <a:custGeom>
            <a:avLst/>
            <a:gdLst/>
            <a:ahLst/>
            <a:cxnLst/>
            <a:rect l="l" t="t" r="r" b="b"/>
            <a:pathLst>
              <a:path w="9143365" h="1839595">
                <a:moveTo>
                  <a:pt x="0" y="0"/>
                </a:moveTo>
                <a:lnTo>
                  <a:pt x="0" y="1839137"/>
                </a:lnTo>
                <a:lnTo>
                  <a:pt x="9143202" y="1839137"/>
                </a:lnTo>
                <a:lnTo>
                  <a:pt x="9143202" y="1289283"/>
                </a:lnTo>
                <a:lnTo>
                  <a:pt x="6851633" y="1289283"/>
                </a:lnTo>
                <a:lnTo>
                  <a:pt x="6530164" y="1286585"/>
                </a:lnTo>
                <a:lnTo>
                  <a:pt x="6202777" y="1277809"/>
                </a:lnTo>
                <a:lnTo>
                  <a:pt x="5814884" y="1260122"/>
                </a:lnTo>
                <a:lnTo>
                  <a:pt x="5422334" y="1234680"/>
                </a:lnTo>
                <a:lnTo>
                  <a:pt x="5026954" y="1201760"/>
                </a:lnTo>
                <a:lnTo>
                  <a:pt x="4630574" y="1161641"/>
                </a:lnTo>
                <a:lnTo>
                  <a:pt x="4235020" y="1114601"/>
                </a:lnTo>
                <a:lnTo>
                  <a:pt x="3842123" y="1060920"/>
                </a:lnTo>
                <a:lnTo>
                  <a:pt x="3786229" y="1052712"/>
                </a:lnTo>
                <a:lnTo>
                  <a:pt x="3398694" y="991793"/>
                </a:lnTo>
                <a:lnTo>
                  <a:pt x="3017643" y="924816"/>
                </a:lnTo>
                <a:lnTo>
                  <a:pt x="2697646" y="862807"/>
                </a:lnTo>
                <a:lnTo>
                  <a:pt x="2384974" y="796735"/>
                </a:lnTo>
                <a:lnTo>
                  <a:pt x="2080776" y="726778"/>
                </a:lnTo>
                <a:lnTo>
                  <a:pt x="1834584" y="665637"/>
                </a:lnTo>
                <a:lnTo>
                  <a:pt x="1595743" y="602021"/>
                </a:lnTo>
                <a:lnTo>
                  <a:pt x="1410411" y="549414"/>
                </a:lnTo>
                <a:lnTo>
                  <a:pt x="1230551" y="495339"/>
                </a:lnTo>
                <a:lnTo>
                  <a:pt x="1056506" y="439849"/>
                </a:lnTo>
                <a:lnTo>
                  <a:pt x="929992" y="397333"/>
                </a:lnTo>
                <a:lnTo>
                  <a:pt x="807084" y="354073"/>
                </a:lnTo>
                <a:lnTo>
                  <a:pt x="687927" y="310089"/>
                </a:lnTo>
                <a:lnTo>
                  <a:pt x="572663" y="265404"/>
                </a:lnTo>
                <a:lnTo>
                  <a:pt x="498054" y="235235"/>
                </a:lnTo>
                <a:lnTo>
                  <a:pt x="425284" y="204771"/>
                </a:lnTo>
                <a:lnTo>
                  <a:pt x="354392" y="174018"/>
                </a:lnTo>
                <a:lnTo>
                  <a:pt x="285424" y="142982"/>
                </a:lnTo>
                <a:lnTo>
                  <a:pt x="218420" y="111670"/>
                </a:lnTo>
                <a:lnTo>
                  <a:pt x="153425" y="80089"/>
                </a:lnTo>
                <a:lnTo>
                  <a:pt x="90479" y="48245"/>
                </a:lnTo>
                <a:lnTo>
                  <a:pt x="29627" y="16144"/>
                </a:lnTo>
                <a:lnTo>
                  <a:pt x="0" y="0"/>
                </a:lnTo>
                <a:close/>
              </a:path>
              <a:path w="9143365" h="1839595">
                <a:moveTo>
                  <a:pt x="9143202" y="1052712"/>
                </a:moveTo>
                <a:lnTo>
                  <a:pt x="9034551" y="1080254"/>
                </a:lnTo>
                <a:lnTo>
                  <a:pt x="8957851" y="1098085"/>
                </a:lnTo>
                <a:lnTo>
                  <a:pt x="8879407" y="1115076"/>
                </a:lnTo>
                <a:lnTo>
                  <a:pt x="8799261" y="1131232"/>
                </a:lnTo>
                <a:lnTo>
                  <a:pt x="8717455" y="1146561"/>
                </a:lnTo>
                <a:lnTo>
                  <a:pt x="8591729" y="1168015"/>
                </a:lnTo>
                <a:lnTo>
                  <a:pt x="8462508" y="1187643"/>
                </a:lnTo>
                <a:lnTo>
                  <a:pt x="8329937" y="1205467"/>
                </a:lnTo>
                <a:lnTo>
                  <a:pt x="8194160" y="1221508"/>
                </a:lnTo>
                <a:lnTo>
                  <a:pt x="8008385" y="1240162"/>
                </a:lnTo>
                <a:lnTo>
                  <a:pt x="7817507" y="1255737"/>
                </a:lnTo>
                <a:lnTo>
                  <a:pt x="7621867" y="1268286"/>
                </a:lnTo>
                <a:lnTo>
                  <a:pt x="7371142" y="1279797"/>
                </a:lnTo>
                <a:lnTo>
                  <a:pt x="7114175" y="1286762"/>
                </a:lnTo>
                <a:lnTo>
                  <a:pt x="6851633" y="1289283"/>
                </a:lnTo>
                <a:lnTo>
                  <a:pt x="9143202" y="1289283"/>
                </a:lnTo>
                <a:lnTo>
                  <a:pt x="9143202" y="105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580329"/>
            <a:ext cx="9144000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0"/>
                </a:lnTo>
                <a:lnTo>
                  <a:pt x="9144000" y="1277670"/>
                </a:lnTo>
                <a:lnTo>
                  <a:pt x="9144000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4000" y="555750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4000" y="812076"/>
                </a:lnTo>
                <a:lnTo>
                  <a:pt x="9144000" y="55575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87582" y="4199510"/>
            <a:ext cx="4299017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755"/>
              </a:lnSpc>
            </a:pPr>
            <a:r>
              <a:rPr lang="en-US" sz="6600" b="1" spc="-80" smtClean="0">
                <a:solidFill>
                  <a:srgbClr val="FFFFFF"/>
                </a:solidFill>
                <a:latin typeface="Lato Heavy"/>
                <a:cs typeface="Lato Heavy"/>
              </a:rPr>
              <a:t>Title Here</a:t>
            </a:r>
            <a:endParaRPr sz="6600" dirty="0">
              <a:latin typeface="Lato Heavy"/>
              <a:cs typeface="Lato Heav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25884" y="583106"/>
            <a:ext cx="2009421" cy="2251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39915" y="1515435"/>
            <a:ext cx="193675" cy="1309370"/>
          </a:xfrm>
          <a:custGeom>
            <a:avLst/>
            <a:gdLst/>
            <a:ahLst/>
            <a:cxnLst/>
            <a:rect l="l" t="t" r="r" b="b"/>
            <a:pathLst>
              <a:path w="193675" h="1309370">
                <a:moveTo>
                  <a:pt x="13347" y="0"/>
                </a:moveTo>
                <a:lnTo>
                  <a:pt x="10957" y="45956"/>
                </a:lnTo>
                <a:lnTo>
                  <a:pt x="9894" y="120428"/>
                </a:lnTo>
                <a:lnTo>
                  <a:pt x="9318" y="168382"/>
                </a:lnTo>
                <a:lnTo>
                  <a:pt x="8721" y="222390"/>
                </a:lnTo>
                <a:lnTo>
                  <a:pt x="8106" y="281629"/>
                </a:lnTo>
                <a:lnTo>
                  <a:pt x="7373" y="356722"/>
                </a:lnTo>
                <a:lnTo>
                  <a:pt x="6210" y="482545"/>
                </a:lnTo>
                <a:lnTo>
                  <a:pt x="4865" y="638640"/>
                </a:lnTo>
                <a:lnTo>
                  <a:pt x="3756" y="773949"/>
                </a:lnTo>
                <a:lnTo>
                  <a:pt x="2152" y="981441"/>
                </a:lnTo>
                <a:lnTo>
                  <a:pt x="905" y="1154855"/>
                </a:lnTo>
                <a:lnTo>
                  <a:pt x="341" y="1240600"/>
                </a:lnTo>
                <a:lnTo>
                  <a:pt x="0" y="1308023"/>
                </a:lnTo>
                <a:lnTo>
                  <a:pt x="48309" y="1308826"/>
                </a:lnTo>
                <a:lnTo>
                  <a:pt x="145000" y="1306664"/>
                </a:lnTo>
                <a:lnTo>
                  <a:pt x="193394" y="1306664"/>
                </a:lnTo>
                <a:lnTo>
                  <a:pt x="192913" y="1185389"/>
                </a:lnTo>
                <a:lnTo>
                  <a:pt x="192362" y="1079269"/>
                </a:lnTo>
                <a:lnTo>
                  <a:pt x="191658" y="959660"/>
                </a:lnTo>
                <a:lnTo>
                  <a:pt x="190827" y="832202"/>
                </a:lnTo>
                <a:lnTo>
                  <a:pt x="189895" y="702537"/>
                </a:lnTo>
                <a:lnTo>
                  <a:pt x="188890" y="576308"/>
                </a:lnTo>
                <a:lnTo>
                  <a:pt x="188368" y="516244"/>
                </a:lnTo>
                <a:lnTo>
                  <a:pt x="187837" y="459155"/>
                </a:lnTo>
                <a:lnTo>
                  <a:pt x="187301" y="405746"/>
                </a:lnTo>
                <a:lnTo>
                  <a:pt x="186763" y="356722"/>
                </a:lnTo>
                <a:lnTo>
                  <a:pt x="186227" y="312788"/>
                </a:lnTo>
                <a:lnTo>
                  <a:pt x="185695" y="274649"/>
                </a:lnTo>
                <a:lnTo>
                  <a:pt x="184658" y="218579"/>
                </a:lnTo>
                <a:lnTo>
                  <a:pt x="165374" y="147178"/>
                </a:lnTo>
                <a:lnTo>
                  <a:pt x="142635" y="103919"/>
                </a:lnTo>
                <a:lnTo>
                  <a:pt x="107607" y="56172"/>
                </a:lnTo>
                <a:lnTo>
                  <a:pt x="72694" y="22947"/>
                </a:lnTo>
                <a:lnTo>
                  <a:pt x="23785" y="384"/>
                </a:lnTo>
                <a:lnTo>
                  <a:pt x="13347" y="0"/>
                </a:lnTo>
                <a:close/>
              </a:path>
              <a:path w="193675" h="1309370">
                <a:moveTo>
                  <a:pt x="193394" y="1306664"/>
                </a:moveTo>
                <a:lnTo>
                  <a:pt x="145000" y="1306664"/>
                </a:lnTo>
                <a:lnTo>
                  <a:pt x="193395" y="1306931"/>
                </a:lnTo>
                <a:lnTo>
                  <a:pt x="193394" y="1306664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35743" y="3799509"/>
            <a:ext cx="40640" cy="53340"/>
          </a:xfrm>
          <a:custGeom>
            <a:avLst/>
            <a:gdLst/>
            <a:ahLst/>
            <a:cxnLst/>
            <a:rect l="l" t="t" r="r" b="b"/>
            <a:pathLst>
              <a:path w="40639" h="53339">
                <a:moveTo>
                  <a:pt x="25120" y="9004"/>
                </a:moveTo>
                <a:lnTo>
                  <a:pt x="14973" y="9004"/>
                </a:lnTo>
                <a:lnTo>
                  <a:pt x="14973" y="53136"/>
                </a:lnTo>
                <a:lnTo>
                  <a:pt x="25120" y="53136"/>
                </a:lnTo>
                <a:lnTo>
                  <a:pt x="25120" y="9004"/>
                </a:lnTo>
                <a:close/>
              </a:path>
              <a:path w="40639" h="53339">
                <a:moveTo>
                  <a:pt x="40043" y="0"/>
                </a:moveTo>
                <a:lnTo>
                  <a:pt x="0" y="0"/>
                </a:lnTo>
                <a:lnTo>
                  <a:pt x="0" y="9004"/>
                </a:lnTo>
                <a:lnTo>
                  <a:pt x="40043" y="9004"/>
                </a:lnTo>
                <a:lnTo>
                  <a:pt x="40043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83758" y="3799509"/>
            <a:ext cx="48895" cy="53340"/>
          </a:xfrm>
          <a:custGeom>
            <a:avLst/>
            <a:gdLst/>
            <a:ahLst/>
            <a:cxnLst/>
            <a:rect l="l" t="t" r="r" b="b"/>
            <a:pathLst>
              <a:path w="48895" h="53339">
                <a:moveTo>
                  <a:pt x="15227" y="0"/>
                </a:moveTo>
                <a:lnTo>
                  <a:pt x="0" y="0"/>
                </a:lnTo>
                <a:lnTo>
                  <a:pt x="0" y="53136"/>
                </a:lnTo>
                <a:lnTo>
                  <a:pt x="9474" y="53136"/>
                </a:lnTo>
                <a:lnTo>
                  <a:pt x="9474" y="11277"/>
                </a:lnTo>
                <a:lnTo>
                  <a:pt x="18074" y="11277"/>
                </a:lnTo>
                <a:lnTo>
                  <a:pt x="15227" y="0"/>
                </a:lnTo>
                <a:close/>
              </a:path>
              <a:path w="48895" h="53339">
                <a:moveTo>
                  <a:pt x="18074" y="11277"/>
                </a:moveTo>
                <a:lnTo>
                  <a:pt x="9474" y="11277"/>
                </a:lnTo>
                <a:lnTo>
                  <a:pt x="19431" y="53136"/>
                </a:lnTo>
                <a:lnTo>
                  <a:pt x="29222" y="53136"/>
                </a:lnTo>
                <a:lnTo>
                  <a:pt x="33280" y="36271"/>
                </a:lnTo>
                <a:lnTo>
                  <a:pt x="24384" y="36271"/>
                </a:lnTo>
                <a:lnTo>
                  <a:pt x="18074" y="11277"/>
                </a:lnTo>
                <a:close/>
              </a:path>
              <a:path w="48895" h="53339">
                <a:moveTo>
                  <a:pt x="48768" y="11277"/>
                </a:moveTo>
                <a:lnTo>
                  <a:pt x="39293" y="11277"/>
                </a:lnTo>
                <a:lnTo>
                  <a:pt x="39293" y="53136"/>
                </a:lnTo>
                <a:lnTo>
                  <a:pt x="48768" y="53136"/>
                </a:lnTo>
                <a:lnTo>
                  <a:pt x="48768" y="11277"/>
                </a:lnTo>
                <a:close/>
              </a:path>
              <a:path w="48895" h="53339">
                <a:moveTo>
                  <a:pt x="48768" y="0"/>
                </a:moveTo>
                <a:lnTo>
                  <a:pt x="33464" y="0"/>
                </a:lnTo>
                <a:lnTo>
                  <a:pt x="24384" y="36271"/>
                </a:lnTo>
                <a:lnTo>
                  <a:pt x="33280" y="36271"/>
                </a:lnTo>
                <a:lnTo>
                  <a:pt x="39293" y="11277"/>
                </a:lnTo>
                <a:lnTo>
                  <a:pt x="48768" y="11277"/>
                </a:lnTo>
                <a:lnTo>
                  <a:pt x="48768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57923" y="3245523"/>
            <a:ext cx="271780" cy="607695"/>
          </a:xfrm>
          <a:custGeom>
            <a:avLst/>
            <a:gdLst/>
            <a:ahLst/>
            <a:cxnLst/>
            <a:rect l="l" t="t" r="r" b="b"/>
            <a:pathLst>
              <a:path w="271779" h="607695">
                <a:moveTo>
                  <a:pt x="271411" y="0"/>
                </a:moveTo>
                <a:lnTo>
                  <a:pt x="0" y="0"/>
                </a:lnTo>
                <a:lnTo>
                  <a:pt x="0" y="607123"/>
                </a:lnTo>
                <a:lnTo>
                  <a:pt x="271411" y="607123"/>
                </a:lnTo>
                <a:lnTo>
                  <a:pt x="271411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11480" y="3065767"/>
            <a:ext cx="764540" cy="180340"/>
          </a:xfrm>
          <a:custGeom>
            <a:avLst/>
            <a:gdLst/>
            <a:ahLst/>
            <a:cxnLst/>
            <a:rect l="l" t="t" r="r" b="b"/>
            <a:pathLst>
              <a:path w="764539" h="180339">
                <a:moveTo>
                  <a:pt x="764273" y="0"/>
                </a:moveTo>
                <a:lnTo>
                  <a:pt x="0" y="0"/>
                </a:lnTo>
                <a:lnTo>
                  <a:pt x="0" y="179755"/>
                </a:lnTo>
                <a:lnTo>
                  <a:pt x="764273" y="179755"/>
                </a:lnTo>
                <a:lnTo>
                  <a:pt x="764273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33465" y="3065759"/>
            <a:ext cx="579120" cy="800100"/>
          </a:xfrm>
          <a:custGeom>
            <a:avLst/>
            <a:gdLst/>
            <a:ahLst/>
            <a:cxnLst/>
            <a:rect l="l" t="t" r="r" b="b"/>
            <a:pathLst>
              <a:path w="579120" h="800100">
                <a:moveTo>
                  <a:pt x="0" y="560692"/>
                </a:moveTo>
                <a:lnTo>
                  <a:pt x="23787" y="765429"/>
                </a:lnTo>
                <a:lnTo>
                  <a:pt x="69784" y="776304"/>
                </a:lnTo>
                <a:lnTo>
                  <a:pt x="113172" y="784810"/>
                </a:lnTo>
                <a:lnTo>
                  <a:pt x="162483" y="791616"/>
                </a:lnTo>
                <a:lnTo>
                  <a:pt x="212832" y="797086"/>
                </a:lnTo>
                <a:lnTo>
                  <a:pt x="250871" y="799506"/>
                </a:lnTo>
                <a:lnTo>
                  <a:pt x="274980" y="799947"/>
                </a:lnTo>
                <a:lnTo>
                  <a:pt x="304518" y="799240"/>
                </a:lnTo>
                <a:lnTo>
                  <a:pt x="362252" y="793587"/>
                </a:lnTo>
                <a:lnTo>
                  <a:pt x="419064" y="781276"/>
                </a:lnTo>
                <a:lnTo>
                  <a:pt x="480079" y="756272"/>
                </a:lnTo>
                <a:lnTo>
                  <a:pt x="541384" y="715681"/>
                </a:lnTo>
                <a:lnTo>
                  <a:pt x="574408" y="648124"/>
                </a:lnTo>
                <a:lnTo>
                  <a:pt x="578535" y="603542"/>
                </a:lnTo>
                <a:lnTo>
                  <a:pt x="179755" y="603542"/>
                </a:lnTo>
                <a:lnTo>
                  <a:pt x="165503" y="603283"/>
                </a:lnTo>
                <a:lnTo>
                  <a:pt x="120332" y="597173"/>
                </a:lnTo>
                <a:lnTo>
                  <a:pt x="76995" y="586239"/>
                </a:lnTo>
                <a:lnTo>
                  <a:pt x="46418" y="576745"/>
                </a:lnTo>
                <a:lnTo>
                  <a:pt x="0" y="560692"/>
                </a:lnTo>
                <a:close/>
              </a:path>
              <a:path w="579120" h="800100">
                <a:moveTo>
                  <a:pt x="578535" y="0"/>
                </a:moveTo>
                <a:lnTo>
                  <a:pt x="305930" y="0"/>
                </a:lnTo>
                <a:lnTo>
                  <a:pt x="305930" y="479704"/>
                </a:lnTo>
                <a:lnTo>
                  <a:pt x="305443" y="495655"/>
                </a:lnTo>
                <a:lnTo>
                  <a:pt x="298208" y="534504"/>
                </a:lnTo>
                <a:lnTo>
                  <a:pt x="273773" y="572554"/>
                </a:lnTo>
                <a:lnTo>
                  <a:pt x="233908" y="596404"/>
                </a:lnTo>
                <a:lnTo>
                  <a:pt x="194750" y="603098"/>
                </a:lnTo>
                <a:lnTo>
                  <a:pt x="179755" y="603542"/>
                </a:lnTo>
                <a:lnTo>
                  <a:pt x="578535" y="603542"/>
                </a:lnTo>
                <a:lnTo>
                  <a:pt x="578535" y="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20930" y="3058635"/>
            <a:ext cx="714375" cy="807085"/>
          </a:xfrm>
          <a:custGeom>
            <a:avLst/>
            <a:gdLst/>
            <a:ahLst/>
            <a:cxnLst/>
            <a:rect l="l" t="t" r="r" b="b"/>
            <a:pathLst>
              <a:path w="714375" h="807085">
                <a:moveTo>
                  <a:pt x="480936" y="0"/>
                </a:moveTo>
                <a:lnTo>
                  <a:pt x="421824" y="1336"/>
                </a:lnTo>
                <a:lnTo>
                  <a:pt x="369481" y="5345"/>
                </a:lnTo>
                <a:lnTo>
                  <a:pt x="323909" y="12028"/>
                </a:lnTo>
                <a:lnTo>
                  <a:pt x="285114" y="21386"/>
                </a:lnTo>
                <a:lnTo>
                  <a:pt x="214714" y="49909"/>
                </a:lnTo>
                <a:lnTo>
                  <a:pt x="179857" y="69523"/>
                </a:lnTo>
                <a:lnTo>
                  <a:pt x="145237" y="92710"/>
                </a:lnTo>
                <a:lnTo>
                  <a:pt x="112659" y="119342"/>
                </a:lnTo>
                <a:lnTo>
                  <a:pt x="83942" y="149313"/>
                </a:lnTo>
                <a:lnTo>
                  <a:pt x="59085" y="182628"/>
                </a:lnTo>
                <a:lnTo>
                  <a:pt x="38087" y="219290"/>
                </a:lnTo>
                <a:lnTo>
                  <a:pt x="21431" y="259224"/>
                </a:lnTo>
                <a:lnTo>
                  <a:pt x="9528" y="302348"/>
                </a:lnTo>
                <a:lnTo>
                  <a:pt x="2382" y="348664"/>
                </a:lnTo>
                <a:lnTo>
                  <a:pt x="0" y="398170"/>
                </a:lnTo>
                <a:lnTo>
                  <a:pt x="2458" y="448364"/>
                </a:lnTo>
                <a:lnTo>
                  <a:pt x="9829" y="495504"/>
                </a:lnTo>
                <a:lnTo>
                  <a:pt x="22106" y="539589"/>
                </a:lnTo>
                <a:lnTo>
                  <a:pt x="39281" y="580618"/>
                </a:lnTo>
                <a:lnTo>
                  <a:pt x="60895" y="618488"/>
                </a:lnTo>
                <a:lnTo>
                  <a:pt x="86456" y="653005"/>
                </a:lnTo>
                <a:lnTo>
                  <a:pt x="115963" y="684174"/>
                </a:lnTo>
                <a:lnTo>
                  <a:pt x="149415" y="712000"/>
                </a:lnTo>
                <a:lnTo>
                  <a:pt x="186158" y="736204"/>
                </a:lnTo>
                <a:lnTo>
                  <a:pt x="225593" y="756558"/>
                </a:lnTo>
                <a:lnTo>
                  <a:pt x="267708" y="773054"/>
                </a:lnTo>
                <a:lnTo>
                  <a:pt x="312496" y="785685"/>
                </a:lnTo>
                <a:lnTo>
                  <a:pt x="358961" y="795044"/>
                </a:lnTo>
                <a:lnTo>
                  <a:pt x="406095" y="801727"/>
                </a:lnTo>
                <a:lnTo>
                  <a:pt x="453896" y="805736"/>
                </a:lnTo>
                <a:lnTo>
                  <a:pt x="502361" y="807072"/>
                </a:lnTo>
                <a:lnTo>
                  <a:pt x="527026" y="806760"/>
                </a:lnTo>
                <a:lnTo>
                  <a:pt x="577927" y="804264"/>
                </a:lnTo>
                <a:lnTo>
                  <a:pt x="629554" y="799463"/>
                </a:lnTo>
                <a:lnTo>
                  <a:pt x="673896" y="793640"/>
                </a:lnTo>
                <a:lnTo>
                  <a:pt x="711212" y="620191"/>
                </a:lnTo>
                <a:lnTo>
                  <a:pt x="480936" y="620191"/>
                </a:lnTo>
                <a:lnTo>
                  <a:pt x="435707" y="616185"/>
                </a:lnTo>
                <a:lnTo>
                  <a:pt x="395231" y="604165"/>
                </a:lnTo>
                <a:lnTo>
                  <a:pt x="359512" y="584128"/>
                </a:lnTo>
                <a:lnTo>
                  <a:pt x="328548" y="556069"/>
                </a:lnTo>
                <a:lnTo>
                  <a:pt x="303557" y="522254"/>
                </a:lnTo>
                <a:lnTo>
                  <a:pt x="285710" y="484860"/>
                </a:lnTo>
                <a:lnTo>
                  <a:pt x="275004" y="443894"/>
                </a:lnTo>
                <a:lnTo>
                  <a:pt x="271437" y="399364"/>
                </a:lnTo>
                <a:lnTo>
                  <a:pt x="272329" y="378181"/>
                </a:lnTo>
                <a:lnTo>
                  <a:pt x="279463" y="336934"/>
                </a:lnTo>
                <a:lnTo>
                  <a:pt x="293662" y="297530"/>
                </a:lnTo>
                <a:lnTo>
                  <a:pt x="314502" y="262225"/>
                </a:lnTo>
                <a:lnTo>
                  <a:pt x="341807" y="231642"/>
                </a:lnTo>
                <a:lnTo>
                  <a:pt x="375143" y="207605"/>
                </a:lnTo>
                <a:lnTo>
                  <a:pt x="414204" y="190625"/>
                </a:lnTo>
                <a:lnTo>
                  <a:pt x="457652" y="182023"/>
                </a:lnTo>
                <a:lnTo>
                  <a:pt x="480936" y="180949"/>
                </a:lnTo>
                <a:lnTo>
                  <a:pt x="711087" y="180949"/>
                </a:lnTo>
                <a:lnTo>
                  <a:pt x="692835" y="11887"/>
                </a:lnTo>
                <a:lnTo>
                  <a:pt x="634946" y="6691"/>
                </a:lnTo>
                <a:lnTo>
                  <a:pt x="580337" y="2976"/>
                </a:lnTo>
                <a:lnTo>
                  <a:pt x="529002" y="744"/>
                </a:lnTo>
                <a:lnTo>
                  <a:pt x="480936" y="0"/>
                </a:lnTo>
                <a:close/>
              </a:path>
              <a:path w="714375" h="807085">
                <a:moveTo>
                  <a:pt x="714298" y="591604"/>
                </a:moveTo>
                <a:lnTo>
                  <a:pt x="651171" y="604428"/>
                </a:lnTo>
                <a:lnTo>
                  <a:pt x="597585" y="613321"/>
                </a:lnTo>
                <a:lnTo>
                  <a:pt x="524791" y="618884"/>
                </a:lnTo>
                <a:lnTo>
                  <a:pt x="480936" y="620191"/>
                </a:lnTo>
                <a:lnTo>
                  <a:pt x="711212" y="620191"/>
                </a:lnTo>
                <a:lnTo>
                  <a:pt x="714298" y="591604"/>
                </a:lnTo>
                <a:close/>
              </a:path>
              <a:path w="714375" h="807085">
                <a:moveTo>
                  <a:pt x="711087" y="180949"/>
                </a:moveTo>
                <a:lnTo>
                  <a:pt x="480936" y="180949"/>
                </a:lnTo>
                <a:lnTo>
                  <a:pt x="495375" y="181097"/>
                </a:lnTo>
                <a:lnTo>
                  <a:pt x="510105" y="181540"/>
                </a:lnTo>
                <a:lnTo>
                  <a:pt x="525134" y="182278"/>
                </a:lnTo>
                <a:lnTo>
                  <a:pt x="540473" y="183311"/>
                </a:lnTo>
                <a:lnTo>
                  <a:pt x="597585" y="188074"/>
                </a:lnTo>
                <a:lnTo>
                  <a:pt x="714298" y="210693"/>
                </a:lnTo>
                <a:lnTo>
                  <a:pt x="711087" y="180949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137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7" y="5009268"/>
            <a:ext cx="9143365" cy="1839595"/>
          </a:xfrm>
          <a:custGeom>
            <a:avLst/>
            <a:gdLst/>
            <a:ahLst/>
            <a:cxnLst/>
            <a:rect l="l" t="t" r="r" b="b"/>
            <a:pathLst>
              <a:path w="9143365" h="1839595">
                <a:moveTo>
                  <a:pt x="0" y="0"/>
                </a:moveTo>
                <a:lnTo>
                  <a:pt x="0" y="1839137"/>
                </a:lnTo>
                <a:lnTo>
                  <a:pt x="9143202" y="1839137"/>
                </a:lnTo>
                <a:lnTo>
                  <a:pt x="9143202" y="1289283"/>
                </a:lnTo>
                <a:lnTo>
                  <a:pt x="6851633" y="1289283"/>
                </a:lnTo>
                <a:lnTo>
                  <a:pt x="6530164" y="1286585"/>
                </a:lnTo>
                <a:lnTo>
                  <a:pt x="6202777" y="1277809"/>
                </a:lnTo>
                <a:lnTo>
                  <a:pt x="5814884" y="1260122"/>
                </a:lnTo>
                <a:lnTo>
                  <a:pt x="5422334" y="1234680"/>
                </a:lnTo>
                <a:lnTo>
                  <a:pt x="5026954" y="1201760"/>
                </a:lnTo>
                <a:lnTo>
                  <a:pt x="4630574" y="1161641"/>
                </a:lnTo>
                <a:lnTo>
                  <a:pt x="4235020" y="1114601"/>
                </a:lnTo>
                <a:lnTo>
                  <a:pt x="3842123" y="1060920"/>
                </a:lnTo>
                <a:lnTo>
                  <a:pt x="3786229" y="1052712"/>
                </a:lnTo>
                <a:lnTo>
                  <a:pt x="3398694" y="991793"/>
                </a:lnTo>
                <a:lnTo>
                  <a:pt x="3017643" y="924816"/>
                </a:lnTo>
                <a:lnTo>
                  <a:pt x="2697646" y="862807"/>
                </a:lnTo>
                <a:lnTo>
                  <a:pt x="2384974" y="796735"/>
                </a:lnTo>
                <a:lnTo>
                  <a:pt x="2080776" y="726778"/>
                </a:lnTo>
                <a:lnTo>
                  <a:pt x="1834584" y="665637"/>
                </a:lnTo>
                <a:lnTo>
                  <a:pt x="1595743" y="602021"/>
                </a:lnTo>
                <a:lnTo>
                  <a:pt x="1410411" y="549414"/>
                </a:lnTo>
                <a:lnTo>
                  <a:pt x="1230551" y="495339"/>
                </a:lnTo>
                <a:lnTo>
                  <a:pt x="1056506" y="439849"/>
                </a:lnTo>
                <a:lnTo>
                  <a:pt x="929992" y="397333"/>
                </a:lnTo>
                <a:lnTo>
                  <a:pt x="807084" y="354073"/>
                </a:lnTo>
                <a:lnTo>
                  <a:pt x="687927" y="310089"/>
                </a:lnTo>
                <a:lnTo>
                  <a:pt x="572663" y="265404"/>
                </a:lnTo>
                <a:lnTo>
                  <a:pt x="498054" y="235235"/>
                </a:lnTo>
                <a:lnTo>
                  <a:pt x="425284" y="204771"/>
                </a:lnTo>
                <a:lnTo>
                  <a:pt x="354392" y="174018"/>
                </a:lnTo>
                <a:lnTo>
                  <a:pt x="285424" y="142982"/>
                </a:lnTo>
                <a:lnTo>
                  <a:pt x="218420" y="111670"/>
                </a:lnTo>
                <a:lnTo>
                  <a:pt x="153425" y="80089"/>
                </a:lnTo>
                <a:lnTo>
                  <a:pt x="90479" y="48245"/>
                </a:lnTo>
                <a:lnTo>
                  <a:pt x="29627" y="16144"/>
                </a:lnTo>
                <a:lnTo>
                  <a:pt x="0" y="0"/>
                </a:lnTo>
                <a:close/>
              </a:path>
              <a:path w="9143365" h="1839595">
                <a:moveTo>
                  <a:pt x="9143202" y="1052712"/>
                </a:moveTo>
                <a:lnTo>
                  <a:pt x="9034551" y="1080254"/>
                </a:lnTo>
                <a:lnTo>
                  <a:pt x="8957851" y="1098085"/>
                </a:lnTo>
                <a:lnTo>
                  <a:pt x="8879407" y="1115076"/>
                </a:lnTo>
                <a:lnTo>
                  <a:pt x="8799261" y="1131232"/>
                </a:lnTo>
                <a:lnTo>
                  <a:pt x="8717455" y="1146561"/>
                </a:lnTo>
                <a:lnTo>
                  <a:pt x="8591729" y="1168015"/>
                </a:lnTo>
                <a:lnTo>
                  <a:pt x="8462508" y="1187643"/>
                </a:lnTo>
                <a:lnTo>
                  <a:pt x="8329937" y="1205467"/>
                </a:lnTo>
                <a:lnTo>
                  <a:pt x="8194160" y="1221508"/>
                </a:lnTo>
                <a:lnTo>
                  <a:pt x="8008385" y="1240162"/>
                </a:lnTo>
                <a:lnTo>
                  <a:pt x="7817507" y="1255737"/>
                </a:lnTo>
                <a:lnTo>
                  <a:pt x="7621867" y="1268286"/>
                </a:lnTo>
                <a:lnTo>
                  <a:pt x="7371142" y="1279797"/>
                </a:lnTo>
                <a:lnTo>
                  <a:pt x="7114175" y="1286762"/>
                </a:lnTo>
                <a:lnTo>
                  <a:pt x="6851633" y="1289283"/>
                </a:lnTo>
                <a:lnTo>
                  <a:pt x="9143202" y="1289283"/>
                </a:lnTo>
                <a:lnTo>
                  <a:pt x="9143202" y="105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580329"/>
            <a:ext cx="9144000" cy="1278255"/>
          </a:xfrm>
          <a:custGeom>
            <a:avLst/>
            <a:gdLst/>
            <a:ahLst/>
            <a:cxnLst/>
            <a:rect l="l" t="t" r="r" b="b"/>
            <a:pathLst>
              <a:path w="9144000" h="1278254">
                <a:moveTo>
                  <a:pt x="0" y="0"/>
                </a:moveTo>
                <a:lnTo>
                  <a:pt x="0" y="1277670"/>
                </a:lnTo>
                <a:lnTo>
                  <a:pt x="9144000" y="1277670"/>
                </a:lnTo>
                <a:lnTo>
                  <a:pt x="9144000" y="812076"/>
                </a:lnTo>
                <a:lnTo>
                  <a:pt x="6812870" y="812076"/>
                </a:lnTo>
                <a:lnTo>
                  <a:pt x="6373854" y="808031"/>
                </a:lnTo>
                <a:lnTo>
                  <a:pt x="5861766" y="793169"/>
                </a:lnTo>
                <a:lnTo>
                  <a:pt x="5276316" y="764715"/>
                </a:lnTo>
                <a:lnTo>
                  <a:pt x="4979244" y="746080"/>
                </a:lnTo>
                <a:lnTo>
                  <a:pt x="4320955" y="695507"/>
                </a:lnTo>
                <a:lnTo>
                  <a:pt x="3604640" y="626628"/>
                </a:lnTo>
                <a:lnTo>
                  <a:pt x="2959968" y="552375"/>
                </a:lnTo>
                <a:lnTo>
                  <a:pt x="2336561" y="468880"/>
                </a:lnTo>
                <a:lnTo>
                  <a:pt x="1796314" y="386092"/>
                </a:lnTo>
                <a:lnTo>
                  <a:pt x="1387271" y="315845"/>
                </a:lnTo>
                <a:lnTo>
                  <a:pt x="1049378" y="251895"/>
                </a:lnTo>
                <a:lnTo>
                  <a:pt x="776587" y="195511"/>
                </a:lnTo>
                <a:lnTo>
                  <a:pt x="562312" y="147584"/>
                </a:lnTo>
                <a:lnTo>
                  <a:pt x="360858" y="98940"/>
                </a:lnTo>
                <a:lnTo>
                  <a:pt x="209529" y="59591"/>
                </a:lnTo>
                <a:lnTo>
                  <a:pt x="102069" y="29870"/>
                </a:lnTo>
                <a:lnTo>
                  <a:pt x="0" y="0"/>
                </a:lnTo>
                <a:close/>
              </a:path>
              <a:path w="9144000" h="1278254">
                <a:moveTo>
                  <a:pt x="9144000" y="555750"/>
                </a:moveTo>
                <a:lnTo>
                  <a:pt x="9093881" y="573599"/>
                </a:lnTo>
                <a:lnTo>
                  <a:pt x="9038101" y="591725"/>
                </a:lnTo>
                <a:lnTo>
                  <a:pt x="8979589" y="609084"/>
                </a:lnTo>
                <a:lnTo>
                  <a:pt x="8918451" y="625668"/>
                </a:lnTo>
                <a:lnTo>
                  <a:pt x="8854746" y="641485"/>
                </a:lnTo>
                <a:lnTo>
                  <a:pt x="8754500" y="663788"/>
                </a:lnTo>
                <a:lnTo>
                  <a:pt x="8684628" y="677721"/>
                </a:lnTo>
                <a:lnTo>
                  <a:pt x="8612388" y="690915"/>
                </a:lnTo>
                <a:lnTo>
                  <a:pt x="8537840" y="703378"/>
                </a:lnTo>
                <a:lnTo>
                  <a:pt x="8461039" y="715118"/>
                </a:lnTo>
                <a:lnTo>
                  <a:pt x="8341742" y="731391"/>
                </a:lnTo>
                <a:lnTo>
                  <a:pt x="8217700" y="746082"/>
                </a:lnTo>
                <a:lnTo>
                  <a:pt x="8175332" y="750633"/>
                </a:lnTo>
                <a:lnTo>
                  <a:pt x="8045266" y="763259"/>
                </a:lnTo>
                <a:lnTo>
                  <a:pt x="7865201" y="777738"/>
                </a:lnTo>
                <a:lnTo>
                  <a:pt x="7677965" y="789585"/>
                </a:lnTo>
                <a:lnTo>
                  <a:pt x="7434534" y="800791"/>
                </a:lnTo>
                <a:lnTo>
                  <a:pt x="7129834" y="809121"/>
                </a:lnTo>
                <a:lnTo>
                  <a:pt x="6812870" y="812076"/>
                </a:lnTo>
                <a:lnTo>
                  <a:pt x="9144000" y="812076"/>
                </a:lnTo>
                <a:lnTo>
                  <a:pt x="9144000" y="555750"/>
                </a:lnTo>
                <a:close/>
              </a:path>
            </a:pathLst>
          </a:custGeom>
          <a:solidFill>
            <a:srgbClr val="FEC6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435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Lato Heavy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4</cp:revision>
  <cp:lastPrinted>2016-08-15T20:13:53Z</cp:lastPrinted>
  <dcterms:created xsi:type="dcterms:W3CDTF">2016-08-11T10:26:27Z</dcterms:created>
  <dcterms:modified xsi:type="dcterms:W3CDTF">2016-08-15T20:15:14Z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2016-08-11T00:00:00Z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2016-08-11T00:00:00Z</vt:filetime>
  </property>
</Properties>
</file>