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5"/>
    <p:restoredTop sz="94674"/>
  </p:normalViewPr>
  <p:slideViewPr>
    <p:cSldViewPr snapToGrid="0" snapToObjects="1">
      <p:cViewPr>
        <p:scale>
          <a:sx n="90" d="100"/>
          <a:sy n="90" d="100"/>
        </p:scale>
        <p:origin x="1272" y="8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A88F5-AC42-814C-8431-07737ACA5A47}" type="datetimeFigureOut">
              <a:rPr lang="en-US" smtClean="0"/>
              <a:t>8/18/16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46D17-9236-F440-957A-3D60D3B043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426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46D17-9236-F440-957A-3D60D3B043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720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46D17-9236-F440-957A-3D60D3B043F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57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46D17-9236-F440-957A-3D60D3B043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52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7F15-D8D2-334B-A5C2-9AB7A8D0EB26}" type="datetimeFigureOut">
              <a:rPr lang="en-US" smtClean="0"/>
              <a:t>8/18/16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E9DB-6E4B-F146-BDD4-582098A07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82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7F15-D8D2-334B-A5C2-9AB7A8D0EB26}" type="datetimeFigureOut">
              <a:rPr lang="en-US" smtClean="0"/>
              <a:t>8/18/16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E9DB-6E4B-F146-BDD4-582098A07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5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7F15-D8D2-334B-A5C2-9AB7A8D0EB26}" type="datetimeFigureOut">
              <a:rPr lang="en-US" smtClean="0"/>
              <a:t>8/18/16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E9DB-6E4B-F146-BDD4-582098A07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7F15-D8D2-334B-A5C2-9AB7A8D0EB26}" type="datetimeFigureOut">
              <a:rPr lang="en-US" smtClean="0"/>
              <a:t>8/18/16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E9DB-6E4B-F146-BDD4-582098A07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87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7F15-D8D2-334B-A5C2-9AB7A8D0EB26}" type="datetimeFigureOut">
              <a:rPr lang="en-US" smtClean="0"/>
              <a:t>8/18/16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E9DB-6E4B-F146-BDD4-582098A07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8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7F15-D8D2-334B-A5C2-9AB7A8D0EB26}" type="datetimeFigureOut">
              <a:rPr lang="en-US" smtClean="0"/>
              <a:t>8/18/16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E9DB-6E4B-F146-BDD4-582098A07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7F15-D8D2-334B-A5C2-9AB7A8D0EB26}" type="datetimeFigureOut">
              <a:rPr lang="en-US" smtClean="0"/>
              <a:t>8/18/16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E9DB-6E4B-F146-BDD4-582098A07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174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7F15-D8D2-334B-A5C2-9AB7A8D0EB26}" type="datetimeFigureOut">
              <a:rPr lang="en-US" smtClean="0"/>
              <a:t>8/18/16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E9DB-6E4B-F146-BDD4-582098A07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5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7F15-D8D2-334B-A5C2-9AB7A8D0EB26}" type="datetimeFigureOut">
              <a:rPr lang="en-US" smtClean="0"/>
              <a:t>8/18/16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E9DB-6E4B-F146-BDD4-582098A07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9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7F15-D8D2-334B-A5C2-9AB7A8D0EB26}" type="datetimeFigureOut">
              <a:rPr lang="en-US" smtClean="0"/>
              <a:t>8/18/16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E9DB-6E4B-F146-BDD4-582098A07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00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7F15-D8D2-334B-A5C2-9AB7A8D0EB26}" type="datetimeFigureOut">
              <a:rPr lang="en-US" smtClean="0"/>
              <a:t>8/18/16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E9DB-6E4B-F146-BDD4-582098A07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16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57F15-D8D2-334B-A5C2-9AB7A8D0EB26}" type="datetimeFigureOut">
              <a:rPr lang="en-US" smtClean="0"/>
              <a:t>8/18/16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FE9DB-6E4B-F146-BDD4-582098A07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38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4604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1146048"/>
            <a:ext cx="9144000" cy="496685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97687" y="3247304"/>
            <a:ext cx="71201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Title Slide</a:t>
            </a:r>
            <a:endParaRPr lang="en-US" sz="6000" b="1" dirty="0">
              <a:solidFill>
                <a:schemeClr val="bg1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115050"/>
            <a:ext cx="9144000" cy="742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00566" y="6172189"/>
            <a:ext cx="4500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Presented by: John Smith</a:t>
            </a:r>
          </a:p>
          <a:p>
            <a:pPr algn="r"/>
            <a:r>
              <a:rPr lang="en-US" dirty="0" smtClean="0">
                <a:latin typeface="Lato" charset="0"/>
                <a:ea typeface="Lato" charset="0"/>
                <a:cs typeface="Lato" charset="0"/>
              </a:rPr>
              <a:t>Supreme Wizard</a:t>
            </a:r>
            <a:endParaRPr lang="en-US" dirty="0">
              <a:latin typeface="Lato" charset="0"/>
              <a:ea typeface="Lato" charset="0"/>
              <a:cs typeface="La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69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4604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1146048"/>
            <a:ext cx="9144000" cy="496685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043363" y="3247304"/>
            <a:ext cx="48577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Lato Black" charset="0"/>
                <a:ea typeface="Lato Black" charset="0"/>
                <a:cs typeface="Lato Black" charset="0"/>
              </a:rPr>
              <a:t>Title Slide</a:t>
            </a:r>
            <a:endParaRPr lang="en-US" sz="6000" b="1" dirty="0">
              <a:solidFill>
                <a:schemeClr val="bg1"/>
              </a:solidFill>
              <a:latin typeface="Lato Black" charset="0"/>
              <a:ea typeface="Lato Black" charset="0"/>
              <a:cs typeface="Lato Black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115050"/>
            <a:ext cx="9144000" cy="7429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00566" y="6172189"/>
            <a:ext cx="45005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Lato Heavy" charset="0"/>
                <a:ea typeface="Lato Heavy" charset="0"/>
                <a:cs typeface="Lato Heavy" charset="0"/>
              </a:rPr>
              <a:t>Presented by: John Smith</a:t>
            </a:r>
          </a:p>
          <a:p>
            <a:pPr algn="r"/>
            <a:r>
              <a:rPr lang="en-US" sz="1400" i="1" dirty="0" smtClean="0">
                <a:latin typeface="Lato" charset="0"/>
                <a:ea typeface="Lato" charset="0"/>
                <a:cs typeface="Lato" charset="0"/>
              </a:rPr>
              <a:t>Supreme Wizard    </a:t>
            </a:r>
            <a:r>
              <a:rPr lang="en-US" sz="1400" b="1" dirty="0" smtClean="0">
                <a:latin typeface="Lato" charset="0"/>
                <a:ea typeface="Lato" charset="0"/>
                <a:cs typeface="Lato" charset="0"/>
              </a:rPr>
              <a:t>February 12, 2020</a:t>
            </a:r>
            <a:endParaRPr lang="en-US" sz="1400" b="1" dirty="0">
              <a:latin typeface="Lato" charset="0"/>
              <a:ea typeface="Lato" charset="0"/>
              <a:cs typeface="Lato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6048"/>
            <a:ext cx="3314700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76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4604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1146048"/>
            <a:ext cx="9144000" cy="57119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11"/>
          <p:cNvSpPr txBox="1">
            <a:spLocks noChangeArrowheads="1"/>
          </p:cNvSpPr>
          <p:nvPr/>
        </p:nvSpPr>
        <p:spPr>
          <a:xfrm>
            <a:off x="815181" y="1971674"/>
            <a:ext cx="7513638" cy="1143000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dirty="0" smtClean="0">
                <a:noFill/>
              </a:rPr>
              <a:t>Sample Presentation Headline</a:t>
            </a:r>
            <a:br>
              <a:rPr lang="en-US" sz="3600" dirty="0" smtClean="0">
                <a:noFill/>
              </a:rPr>
            </a:br>
            <a:r>
              <a:rPr lang="en-US" sz="1600" dirty="0" smtClean="0">
                <a:noFill/>
              </a:rPr>
              <a:t>REPRESENTATIVE SUBHEAD TO SUPPORT SUBJECT</a:t>
            </a:r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>
          <a:xfrm>
            <a:off x="1358900" y="1640264"/>
            <a:ext cx="5897563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defRPr/>
            </a:pPr>
            <a:r>
              <a:rPr lang="en-US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Major headline statement set</a:t>
            </a:r>
            <a:br>
              <a:rPr lang="en-US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</a:br>
            <a:r>
              <a:rPr lang="en-US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on two lines here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First level bullet treatment here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First level bullet treatment and here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First level bullet treatment here</a:t>
            </a:r>
          </a:p>
          <a:p>
            <a:pPr lvl="2">
              <a:defRPr/>
            </a:pPr>
            <a:r>
              <a:rPr lang="en-US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Second level bullet treatment</a:t>
            </a:r>
          </a:p>
          <a:p>
            <a:pPr lvl="2">
              <a:defRPr/>
            </a:pPr>
            <a:r>
              <a:rPr lang="en-US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Second level bullet treatment</a:t>
            </a:r>
          </a:p>
          <a:p>
            <a:pPr lvl="3">
              <a:defRPr/>
            </a:pPr>
            <a:r>
              <a:rPr lang="en-US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Third level bullet treatment</a:t>
            </a:r>
          </a:p>
          <a:p>
            <a:pPr lvl="3">
              <a:defRPr/>
            </a:pPr>
            <a:r>
              <a:rPr lang="en-US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Third level bullet treatment</a:t>
            </a:r>
          </a:p>
        </p:txBody>
      </p:sp>
    </p:spTree>
    <p:extLst>
      <p:ext uri="{BB962C8B-B14F-4D97-AF65-F5344CB8AC3E}">
        <p14:creationId xmlns:p14="http://schemas.microsoft.com/office/powerpoint/2010/main" val="1882479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32</Words>
  <Application>Microsoft Macintosh PowerPoint</Application>
  <PresentationFormat>On-screen Show (4:3)</PresentationFormat>
  <Paragraphs>18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Lato</vt:lpstr>
      <vt:lpstr>Lato Black</vt:lpstr>
      <vt:lpstr>Lato Heavy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9</cp:revision>
  <dcterms:created xsi:type="dcterms:W3CDTF">2016-08-15T20:24:55Z</dcterms:created>
  <dcterms:modified xsi:type="dcterms:W3CDTF">2016-08-18T21:12:19Z</dcterms:modified>
</cp:coreProperties>
</file>